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52" autoAdjust="0"/>
  </p:normalViewPr>
  <p:slideViewPr>
    <p:cSldViewPr>
      <p:cViewPr>
        <p:scale>
          <a:sx n="90" d="100"/>
          <a:sy n="90" d="100"/>
        </p:scale>
        <p:origin x="-82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68C56-B9A2-2B4E-9D44-7D556827C6E0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9D31A-7810-954E-B686-FFC29496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SPEAKING CUE: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BCJ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30E16-5AE3-43C9-B18E-FC0DA7430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3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1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0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0BA2-C288-4CDD-859A-A92B7740B8DD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F7BF-0C06-443C-8305-66FE09494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9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stice.gov/defendingchildhood/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stice.gov/defendingchildhood/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stice.gov/defendingchildhood/" TargetMode="Externa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3453233"/>
          </a:xfrm>
          <a:ln w="38100">
            <a:solidFill>
              <a:srgbClr val="FFA827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28575" y="5410200"/>
            <a:ext cx="9144000" cy="3710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72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A82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tham HTF" pitchFamily="50" charset="0"/>
              </a:rPr>
              <a:t>oag.ca.gov/</a:t>
            </a:r>
            <a:r>
              <a:rPr lang="en-US" sz="7200" dirty="0" err="1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224D3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tham HTF" pitchFamily="50" charset="0"/>
              </a:rPr>
              <a:t>bcj</a:t>
            </a:r>
            <a:endParaRPr lang="en-US" sz="72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224D3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tham HTF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318337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Jill E. Habig, Special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Counsel to the Attorney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General </a:t>
            </a:r>
          </a:p>
          <a:p>
            <a:pPr algn="ctr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Office of Attorney General Kamala D. Harris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California Department of Justice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5679187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Helvetica" pitchFamily="34" charset="0"/>
                <a:cs typeface="Helvetica" pitchFamily="34" charset="0"/>
              </a:rPr>
              <a:t>California </a:t>
            </a:r>
            <a:r>
              <a:rPr lang="en-US" sz="3200" b="1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US" sz="3200" b="1" dirty="0" smtClean="0">
                <a:latin typeface="Helvetica" pitchFamily="34" charset="0"/>
                <a:cs typeface="Helvetica" pitchFamily="34" charset="0"/>
              </a:rPr>
            </a:br>
            <a:r>
              <a:rPr lang="en-US" sz="3200" b="1" dirty="0" smtClean="0">
                <a:latin typeface="Helvetica" pitchFamily="34" charset="0"/>
                <a:cs typeface="Helvetica" pitchFamily="34" charset="0"/>
              </a:rPr>
              <a:t>Defending Childhood </a:t>
            </a:r>
            <a:r>
              <a:rPr lang="en-US" sz="3200" b="1" dirty="0">
                <a:latin typeface="Helvetica" pitchFamily="34" charset="0"/>
                <a:cs typeface="Helvetica" pitchFamily="34" charset="0"/>
              </a:rPr>
              <a:t>State </a:t>
            </a:r>
            <a:r>
              <a:rPr lang="en-US" sz="3200" b="1" dirty="0" smtClean="0">
                <a:latin typeface="Helvetica" pitchFamily="34" charset="0"/>
                <a:cs typeface="Helvetica" pitchFamily="34" charset="0"/>
              </a:rPr>
              <a:t>Policy Initiative</a:t>
            </a:r>
            <a:endParaRPr lang="en-US" sz="32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Justice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Education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Health and Human Services Agency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Health Care Services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Social Services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Public Health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Finance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Department of Corrections &amp; Rehabilitation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 Governor’s Office of Emergency Services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First 5 CA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Cal </a:t>
            </a:r>
            <a:r>
              <a:rPr lang="en-US" dirty="0" err="1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MHSA</a:t>
            </a:r>
            <a:endParaRPr lang="en-US" dirty="0" smtClean="0">
              <a:solidFill>
                <a:srgbClr val="00B05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California State Association of Counties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City of San Jose, CA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City of Salinas, CA </a:t>
            </a:r>
          </a:p>
          <a:p>
            <a:endParaRPr lang="en-US" dirty="0"/>
          </a:p>
        </p:txBody>
      </p:sp>
      <p:pic>
        <p:nvPicPr>
          <p:cNvPr id="4" name="Picture 4" descr="Defending Childhoo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057"/>
            <a:ext cx="2550413" cy="110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6400"/>
            <a:ext cx="2705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latin typeface="Helvetica" pitchFamily="34" charset="0"/>
                <a:cs typeface="Helvetica" pitchFamily="34" charset="0"/>
              </a:rPr>
              <a:t>Partner Agencies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6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Helvetica" pitchFamily="34" charset="0"/>
                <a:cs typeface="Helvetica" pitchFamily="34" charset="0"/>
              </a:rPr>
              <a:t>California Defending Childhood State Policy Initiative</a:t>
            </a:r>
            <a:endParaRPr lang="en-US" sz="28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Goal for California </a:t>
            </a:r>
          </a:p>
          <a:p>
            <a:pPr marL="0" indent="0" algn="ctr">
              <a:buNone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To align, integrate, and mobilize multi-</a:t>
            </a:r>
            <a:r>
              <a:rPr lang="en-US" sz="2400" dirty="0" err="1" smtClean="0">
                <a:latin typeface="Helvetica" pitchFamily="34" charset="0"/>
                <a:cs typeface="Helvetica" pitchFamily="34" charset="0"/>
              </a:rPr>
              <a:t>sectoral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resources to equitably prevent, identify, and heal the impacts of violence and trauma on children and youth 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Picture 4" descr="Defending Childhoo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057"/>
            <a:ext cx="2550413" cy="110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758" y="3771014"/>
            <a:ext cx="8229600" cy="27392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Role of the Defending Childhood State Policy Initiative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dirty="0" smtClean="0">
              <a:latin typeface="Helvetica" pitchFamily="34" charset="0"/>
              <a:cs typeface="Helvetic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Establish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cross-sector team of state agency leaders dedicated to crafting a common agenda to prevent and address children’s exposure to violence </a:t>
            </a:r>
            <a:endParaRPr lang="en-US" sz="2000" dirty="0" smtClean="0">
              <a:latin typeface="Helvetica" pitchFamily="34" charset="0"/>
              <a:cs typeface="Helvetic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000" dirty="0">
              <a:latin typeface="Helvetica" pitchFamily="34" charset="0"/>
              <a:cs typeface="Helvetic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" pitchFamily="34" charset="0"/>
                <a:cs typeface="Helvetica" pitchFamily="34" charset="0"/>
              </a:rPr>
              <a:t>Identify policy recommendations and actions to more effectively prevent and address the damage caused by children’s exposure to violence and trauma.  </a:t>
            </a:r>
            <a:endParaRPr lang="en-US" sz="2000" dirty="0" smtClean="0">
              <a:latin typeface="Helvetica" pitchFamily="34" charset="0"/>
              <a:cs typeface="Helvetica" pitchFamily="34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6680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599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Helvetica" pitchFamily="34" charset="0"/>
                <a:cs typeface="Helvetica" pitchFamily="34" charset="0"/>
              </a:rPr>
              <a:t>Shared Priorities</a:t>
            </a:r>
            <a:endParaRPr lang="en-US" sz="32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Training.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Improve workforce capacity across child-serving systems to address trauma. </a:t>
            </a:r>
          </a:p>
        </p:txBody>
      </p:sp>
      <p:pic>
        <p:nvPicPr>
          <p:cNvPr id="4" name="Picture 4" descr="Defending Childhoo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057"/>
            <a:ext cx="2550413" cy="110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0744" y="2417135"/>
            <a:ext cx="82296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Early Intervention.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Improve early identification and intervention to more effectively reduce and address children’s exposure to violence and trauma.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505200"/>
            <a:ext cx="8229600" cy="9462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Funding.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 Identify and promote mechanisms to blend and braid funding sources to expand prevention and access to supports and services for children and youth exposed to violence. 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2516" y="4552507"/>
            <a:ext cx="82296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Data.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Use existing data to evaluate gaps in current funding and services and improve and promote data sharing and coordination within and between state agencies. 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0744" y="5638800"/>
            <a:ext cx="82296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Engagement.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Engage local and community stakeholders to obtain input and build a plan that is responsive to the needs of children in diverse communities across the state. 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8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311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California  Defending Childhood State Policy Initiative</vt:lpstr>
      <vt:lpstr>California Defending Childhood State Policy Initiative</vt:lpstr>
      <vt:lpstr>Shared Priorities</vt:lpstr>
    </vt:vector>
  </TitlesOfParts>
  <Company>California Department of Justice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Defending Childhood State Policy Initiative</dc:title>
  <dc:creator>ITSSADM</dc:creator>
  <cp:lastModifiedBy>Kirstin Meyer</cp:lastModifiedBy>
  <cp:revision>8</cp:revision>
  <dcterms:created xsi:type="dcterms:W3CDTF">2016-01-27T17:50:16Z</dcterms:created>
  <dcterms:modified xsi:type="dcterms:W3CDTF">2016-03-10T15:39:29Z</dcterms:modified>
</cp:coreProperties>
</file>